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74" r:id="rId2"/>
    <p:sldId id="285" r:id="rId3"/>
    <p:sldId id="286" r:id="rId4"/>
    <p:sldId id="287" r:id="rId5"/>
    <p:sldId id="283" r:id="rId6"/>
    <p:sldId id="288" r:id="rId7"/>
    <p:sldId id="284" r:id="rId8"/>
    <p:sldId id="289" r:id="rId9"/>
  </p:sldIdLst>
  <p:sldSz cx="9144000" cy="48466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58" autoAdjust="0"/>
    <p:restoredTop sz="94660"/>
  </p:normalViewPr>
  <p:slideViewPr>
    <p:cSldViewPr>
      <p:cViewPr varScale="1">
        <p:scale>
          <a:sx n="63" d="100"/>
          <a:sy n="63" d="100"/>
        </p:scale>
        <p:origin x="-240" y="-102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2EC086A-6D75-459B-88C6-1614952ED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1942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1AD0EAA-6BB4-48EC-A146-2DA226EA5C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416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8F38976-49D6-4725-9879-54924E929967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B4F6FF2-E9A1-4D8D-9930-D1C50FFFBEBB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0A1F1AD-7F05-4715-8531-2E72006E1DBC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54C90E6-BE7D-422A-BF02-34DF902B4530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F6E6FF7-4EAE-43E2-8195-0C73C5A17F6D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4AE63E-D740-4A46-A1AB-DCCCED9A29FD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EBFC1CC-E581-4CE4-BC47-010E32C5E77A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CFAEA56-E617-41EF-9425-B819C792C508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656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729241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2955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sz="3200" dirty="0"/>
              <a:t>哦，在榮耀裡的基督，</a:t>
            </a:r>
          </a:p>
          <a:p>
            <a:pPr algn="ctr" eaLnBrk="1" hangingPunct="1"/>
            <a:r>
              <a:rPr lang="en-US" altLang="zh-TW" dirty="0"/>
              <a:t>Marvel not that Christ in glory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已將我心全照亮；</a:t>
            </a:r>
          </a:p>
          <a:p>
            <a:pPr algn="ctr" eaLnBrk="1" hangingPunct="1"/>
            <a:r>
              <a:rPr lang="en-US" altLang="zh-TW" dirty="0"/>
              <a:t>All my inmost heart hath won;</a:t>
            </a:r>
          </a:p>
          <a:p>
            <a:pPr algn="ctr" eaLnBrk="1" hangingPunct="1"/>
            <a:r>
              <a:rPr lang="zh-TW" altLang="en-US" sz="3200" dirty="0"/>
              <a:t>非像微星暗中光顧，</a:t>
            </a:r>
          </a:p>
          <a:p>
            <a:pPr algn="ctr" eaLnBrk="1" hangingPunct="1"/>
            <a:r>
              <a:rPr lang="en-US" altLang="zh-TW" dirty="0"/>
              <a:t>Not a star to cheer my darkness,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乃是明光勝太陽。</a:t>
            </a:r>
          </a:p>
          <a:p>
            <a:pPr algn="ctr" eaLnBrk="1" hangingPunct="1"/>
            <a:r>
              <a:rPr lang="en-US" altLang="zh-TW" dirty="0"/>
              <a:t>But a light beyond the sun.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-3175" y="37331"/>
            <a:ext cx="9144000" cy="68962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H339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在榮耀裡的基督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zh-TW" altLang="en-US" sz="2800" b="1" dirty="0">
                <a:latin typeface="Arial Narrow" pitchFamily="34" charset="0"/>
                <a:ea typeface="新細明體" pitchFamily="18" charset="-120"/>
              </a:rPr>
              <a:t/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MARVEL NOT THAT CHRIST IN GLORY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/>
              <a:t>地上全是黑暗、陰影，</a:t>
            </a:r>
          </a:p>
          <a:p>
            <a:pPr algn="ctr" eaLnBrk="1" hangingPunct="1"/>
            <a:r>
              <a:rPr lang="en-US" altLang="zh-TW" dirty="0"/>
              <a:t>All below lies dark and shadowed,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無何能以得我心，</a:t>
            </a:r>
          </a:p>
          <a:p>
            <a:pPr algn="ctr" eaLnBrk="1" hangingPunct="1"/>
            <a:r>
              <a:rPr lang="en-US" altLang="zh-TW" dirty="0"/>
              <a:t>Nothing here to claim my heart,</a:t>
            </a:r>
          </a:p>
          <a:p>
            <a:pPr algn="ctr" eaLnBrk="1" hangingPunct="1"/>
            <a:r>
              <a:rPr lang="zh-TW" altLang="en-US" sz="3200" dirty="0"/>
              <a:t>惟祂所行艱苦途徑，</a:t>
            </a:r>
          </a:p>
          <a:p>
            <a:pPr algn="ctr" eaLnBrk="1" hangingPunct="1"/>
            <a:r>
              <a:rPr lang="en-US" altLang="zh-TW" dirty="0"/>
              <a:t>Save the lonely track of sorrow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值得我心來寶珍。</a:t>
            </a:r>
          </a:p>
          <a:p>
            <a:pPr algn="ctr" eaLnBrk="1" hangingPunct="1"/>
            <a:r>
              <a:rPr lang="en-US" altLang="zh-TW" dirty="0"/>
              <a:t>Where of old He walked apart.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/>
              <a:t>世人乃靠屬地之光，</a:t>
            </a:r>
          </a:p>
          <a:p>
            <a:pPr algn="ctr" eaLnBrk="1" hangingPunct="1"/>
            <a:r>
              <a:rPr lang="en-US" altLang="zh-TW" dirty="0"/>
              <a:t>Others in the earthly sunshine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艱苦疲困度人生；</a:t>
            </a:r>
          </a:p>
          <a:p>
            <a:pPr algn="ctr" eaLnBrk="1" hangingPunct="1"/>
            <a:r>
              <a:rPr lang="en-US" altLang="zh-TW" dirty="0"/>
              <a:t>Wearily may journey on,</a:t>
            </a:r>
          </a:p>
          <a:p>
            <a:pPr algn="ctr" eaLnBrk="1" hangingPunct="1"/>
            <a:r>
              <a:rPr lang="zh-TW" altLang="en-US" sz="3200" dirty="0"/>
              <a:t>我見之光來自天上，</a:t>
            </a:r>
          </a:p>
          <a:p>
            <a:pPr algn="ctr" eaLnBrk="1" hangingPunct="1"/>
            <a:r>
              <a:rPr lang="en-US" altLang="zh-TW" dirty="0"/>
              <a:t>I have seen a light from heaven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遠勝午日放光明；</a:t>
            </a:r>
          </a:p>
          <a:p>
            <a:pPr algn="ctr" eaLnBrk="1" hangingPunct="1"/>
            <a:r>
              <a:rPr lang="en-US" altLang="zh-TW" dirty="0"/>
              <a:t>Past the brightness of the sun </a:t>
            </a:r>
            <a:r>
              <a:rPr lang="en-US" altLang="zh-TW" b="1" dirty="0"/>
              <a:t>–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/>
              <a:t>毫無遮蔽，永不衰虧，</a:t>
            </a:r>
          </a:p>
          <a:p>
            <a:pPr algn="ctr" eaLnBrk="1" hangingPunct="1"/>
            <a:r>
              <a:rPr lang="en-US" altLang="zh-TW" dirty="0"/>
              <a:t>Light that knows no cloud, no waning, 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使我得見祂榮面，</a:t>
            </a:r>
          </a:p>
          <a:p>
            <a:pPr algn="ctr" eaLnBrk="1" hangingPunct="1"/>
            <a:r>
              <a:rPr lang="en-US" altLang="zh-TW" dirty="0"/>
              <a:t>Light wherein I see His face,</a:t>
            </a:r>
          </a:p>
          <a:p>
            <a:pPr algn="ctr" eaLnBrk="1" hangingPunct="1"/>
            <a:r>
              <a:rPr lang="zh-TW" altLang="en-US" sz="3200" dirty="0"/>
              <a:t>和祂愛的無限寶貴，</a:t>
            </a:r>
          </a:p>
          <a:p>
            <a:pPr algn="ctr" eaLnBrk="1" hangingPunct="1"/>
            <a:r>
              <a:rPr lang="en-US" altLang="zh-TW" dirty="0"/>
              <a:t>All His love’s uncounted treasures,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並祂恩典的豐滿。</a:t>
            </a:r>
          </a:p>
          <a:p>
            <a:pPr algn="ctr" eaLnBrk="1" hangingPunct="1"/>
            <a:r>
              <a:rPr lang="en-US" altLang="zh-TW" dirty="0"/>
              <a:t>All the riches of His grace.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/>
              <a:t>得見祂的奇妙榮耀，</a:t>
            </a:r>
          </a:p>
          <a:p>
            <a:pPr algn="ctr" eaLnBrk="1" hangingPunct="1"/>
            <a:r>
              <a:rPr lang="en-US" altLang="zh-TW" dirty="0"/>
              <a:t>All the wonders of His glory,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並祂更妙的奇愛：</a:t>
            </a:r>
          </a:p>
          <a:p>
            <a:pPr algn="ctr" eaLnBrk="1" hangingPunct="1"/>
            <a:r>
              <a:rPr lang="en-US" altLang="zh-TW" smtClean="0"/>
              <a:t>Deeper </a:t>
            </a:r>
            <a:r>
              <a:rPr lang="en-US" altLang="zh-TW" dirty="0"/>
              <a:t>wonders of His love </a:t>
            </a:r>
            <a:r>
              <a:rPr lang="en-US" altLang="zh-TW" b="1" dirty="0"/>
              <a:t>–</a:t>
            </a:r>
          </a:p>
          <a:p>
            <a:pPr algn="ctr" eaLnBrk="1" hangingPunct="1"/>
            <a:r>
              <a:rPr lang="zh-TW" altLang="en-US" sz="3200" dirty="0"/>
              <a:t>如何為我已經得到</a:t>
            </a:r>
          </a:p>
          <a:p>
            <a:pPr algn="ctr" eaLnBrk="1" hangingPunct="1"/>
            <a:r>
              <a:rPr lang="en-US" altLang="zh-TW" dirty="0"/>
              <a:t>How for me He won, He </a:t>
            </a:r>
            <a:r>
              <a:rPr lang="en-US" altLang="zh-TW" dirty="0" err="1"/>
              <a:t>keepeth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高超地位到萬代。</a:t>
            </a:r>
          </a:p>
          <a:p>
            <a:pPr algn="ctr" eaLnBrk="1" hangingPunct="1"/>
            <a:r>
              <a:rPr lang="en-US" altLang="zh-TW" dirty="0"/>
              <a:t>That high standing all above;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/>
              <a:t>幔子已撤，非僅一瞥，</a:t>
            </a:r>
          </a:p>
          <a:p>
            <a:pPr algn="ctr" eaLnBrk="1" hangingPunct="1"/>
            <a:r>
              <a:rPr lang="en-US" altLang="zh-TW" dirty="0"/>
              <a:t>Not a glimpse </a:t>
            </a:r>
            <a:r>
              <a:rPr lang="en-US" altLang="zh-TW" b="1" dirty="0"/>
              <a:t>–</a:t>
            </a:r>
            <a:r>
              <a:rPr lang="en-US" altLang="zh-TW" dirty="0"/>
              <a:t> the veil uplifted </a:t>
            </a:r>
            <a:r>
              <a:rPr lang="en-US" altLang="zh-TW" b="1" dirty="0"/>
              <a:t>–</a:t>
            </a:r>
            <a:endParaRPr lang="zh-TW" altLang="en-US" sz="3200" b="1" dirty="0"/>
          </a:p>
          <a:p>
            <a:pPr algn="ctr" eaLnBrk="1" hangingPunct="1"/>
            <a:r>
              <a:rPr lang="zh-TW" altLang="en-US" sz="3200" dirty="0"/>
              <a:t>乃是幔內來安居；</a:t>
            </a:r>
          </a:p>
          <a:p>
            <a:pPr algn="ctr" eaLnBrk="1" hangingPunct="1"/>
            <a:r>
              <a:rPr lang="en-US" altLang="zh-TW" dirty="0"/>
              <a:t>But within the veil to dwell, </a:t>
            </a:r>
          </a:p>
          <a:p>
            <a:pPr algn="ctr" eaLnBrk="1" hangingPunct="1"/>
            <a:r>
              <a:rPr lang="zh-TW" altLang="en-US" sz="3200" dirty="0"/>
              <a:t>注視祂面，無間無歇，</a:t>
            </a:r>
          </a:p>
          <a:p>
            <a:pPr algn="ctr" eaLnBrk="1" hangingPunct="1"/>
            <a:r>
              <a:rPr lang="en-US" altLang="zh-TW" dirty="0"/>
              <a:t>Gazing on His face forever,</a:t>
            </a:r>
            <a:endParaRPr lang="zh-TW" altLang="en-US" dirty="0"/>
          </a:p>
          <a:p>
            <a:pPr algn="ctr" eaLnBrk="1" hangingPunct="1"/>
            <a:r>
              <a:rPr lang="zh-TW" altLang="en-US" sz="3200" dirty="0"/>
              <a:t>得聽隱密的話語。</a:t>
            </a:r>
          </a:p>
          <a:p>
            <a:pPr algn="ctr" eaLnBrk="1" hangingPunct="1"/>
            <a:r>
              <a:rPr lang="en-US" altLang="zh-TW" dirty="0"/>
              <a:t>Hearing words unspeakable.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/>
              <a:t>我已看見基督榮面，</a:t>
            </a:r>
          </a:p>
          <a:p>
            <a:pPr algn="ctr" eaLnBrk="1" hangingPunct="1"/>
            <a:r>
              <a:rPr lang="en-US" altLang="zh-TW" dirty="0"/>
              <a:t>I have seen the face of Jesus </a:t>
            </a:r>
            <a:r>
              <a:rPr lang="en-US" altLang="zh-TW" b="1" dirty="0"/>
              <a:t>–</a:t>
            </a:r>
            <a:endParaRPr lang="zh-TW" altLang="en-US" sz="3200" b="1" dirty="0"/>
          </a:p>
          <a:p>
            <a:pPr algn="ctr" eaLnBrk="1" hangingPunct="1"/>
            <a:r>
              <a:rPr lang="zh-TW" altLang="en-US" sz="3200" dirty="0"/>
              <a:t>別事請勿向我題；</a:t>
            </a:r>
          </a:p>
          <a:p>
            <a:pPr algn="ctr" eaLnBrk="1" hangingPunct="1"/>
            <a:r>
              <a:rPr lang="en-US" altLang="zh-TW" dirty="0"/>
              <a:t>Tell me not of aught beside;</a:t>
            </a:r>
          </a:p>
          <a:p>
            <a:pPr algn="ctr" eaLnBrk="1" hangingPunct="1"/>
            <a:r>
              <a:rPr lang="zh-TW" altLang="en-US" sz="3200" dirty="0"/>
              <a:t>我已聽見祂的恩言，</a:t>
            </a:r>
          </a:p>
          <a:p>
            <a:pPr algn="ctr" eaLnBrk="1" hangingPunct="1"/>
            <a:r>
              <a:rPr lang="en-US" altLang="zh-TW" dirty="0"/>
              <a:t>I have heard the voice of Jesus </a:t>
            </a:r>
            <a:r>
              <a:rPr lang="en-US" altLang="zh-TW" b="1" dirty="0"/>
              <a:t>–</a:t>
            </a:r>
            <a:endParaRPr lang="zh-TW" altLang="en-US" b="1" dirty="0"/>
          </a:p>
          <a:p>
            <a:pPr algn="ctr" eaLnBrk="1" hangingPunct="1"/>
            <a:r>
              <a:rPr lang="zh-TW" altLang="en-US" sz="3200" dirty="0"/>
              <a:t>這已夠使我滿意。</a:t>
            </a:r>
          </a:p>
          <a:p>
            <a:pPr algn="ctr" eaLnBrk="1" hangingPunct="1"/>
            <a:r>
              <a:rPr lang="en-US" altLang="zh-TW" dirty="0"/>
              <a:t>All my soul is satisfied.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H339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sz="3200" dirty="0"/>
              <a:t>藉祂榮耀所發光輝，</a:t>
            </a:r>
          </a:p>
          <a:p>
            <a:pPr algn="ctr" eaLnBrk="1" hangingPunct="1"/>
            <a:r>
              <a:rPr lang="en-US" altLang="zh-TW" dirty="0"/>
              <a:t>I the radiance of the glory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可頌榮面我已見，</a:t>
            </a:r>
          </a:p>
          <a:p>
            <a:pPr algn="ctr" eaLnBrk="1" hangingPunct="1"/>
            <a:r>
              <a:rPr lang="en-US" altLang="zh-TW" dirty="0"/>
              <a:t>First I saw His blessed face,</a:t>
            </a:r>
          </a:p>
          <a:p>
            <a:pPr algn="ctr" eaLnBrk="1" hangingPunct="1"/>
            <a:r>
              <a:rPr lang="zh-TW" altLang="en-US" sz="3200" dirty="0"/>
              <a:t>這個榮耀且要成為</a:t>
            </a:r>
          </a:p>
          <a:p>
            <a:pPr algn="ctr" eaLnBrk="1" hangingPunct="1"/>
            <a:r>
              <a:rPr lang="en-US" altLang="zh-TW" dirty="0"/>
              <a:t>And forever shall that glory</a:t>
            </a:r>
            <a:endParaRPr lang="zh-TW" altLang="en-US" sz="3200" dirty="0"/>
          </a:p>
          <a:p>
            <a:pPr algn="ctr" eaLnBrk="1" hangingPunct="1"/>
            <a:r>
              <a:rPr lang="zh-TW" altLang="en-US" sz="3200" dirty="0"/>
              <a:t>我的住處到永遠。</a:t>
            </a:r>
          </a:p>
          <a:p>
            <a:pPr algn="ctr" eaLnBrk="1" hangingPunct="1"/>
            <a:r>
              <a:rPr lang="en-US" altLang="zh-TW" dirty="0"/>
              <a:t>Be my home, my dwelling place.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5574</TotalTime>
  <Words>564</Words>
  <Application>Microsoft Office PowerPoint</Application>
  <PresentationFormat>Custom</PresentationFormat>
  <Paragraphs>80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cccta_hymn</vt:lpstr>
      <vt:lpstr>H339  哦，在榮耀裡的基督  MARVEL NOT THAT CHRIST IN GLORY (1/4)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cccta</cp:lastModifiedBy>
  <cp:revision>128</cp:revision>
  <dcterms:created xsi:type="dcterms:W3CDTF">2001-04-19T19:07:54Z</dcterms:created>
  <dcterms:modified xsi:type="dcterms:W3CDTF">2018-07-22T18:18:32Z</dcterms:modified>
</cp:coreProperties>
</file>